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5" r:id="rId8"/>
    <p:sldId id="260" r:id="rId9"/>
    <p:sldId id="261" r:id="rId10"/>
    <p:sldId id="262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14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98FBE-40CF-FB4A-9171-C82F3F53C0A4}" type="datetimeFigureOut">
              <a:rPr lang="en-US" smtClean="0"/>
              <a:t>12/2/14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6998E9-7606-BA43-90C0-9BD67529A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9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1500+ locations</a:t>
            </a:r>
          </a:p>
          <a:p>
            <a:r>
              <a:rPr lang="en-US" dirty="0" smtClean="0"/>
              <a:t>1000 networks</a:t>
            </a:r>
          </a:p>
          <a:p>
            <a:r>
              <a:rPr lang="en-US" dirty="0" smtClean="0"/>
              <a:t>70+ countries</a:t>
            </a:r>
          </a:p>
          <a:p>
            <a:r>
              <a:rPr lang="en-US" dirty="0" smtClean="0"/>
              <a:t>15-30% of internet traffic on any</a:t>
            </a:r>
            <a:r>
              <a:rPr lang="en-US" baseline="0" dirty="0" smtClean="0"/>
              <a:t> given 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998E9-7606-BA43-90C0-9BD67529A1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51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14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318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0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1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0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02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6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D4A75-4411-F641-AEBD-3F1367533979}" type="datetimeFigureOut">
              <a:rPr lang="en-US" smtClean="0"/>
              <a:t>12/2/14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901DC-0979-5648-91B9-6060ADA1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7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b-relationships-fu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422" y="0"/>
            <a:ext cx="13774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87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op_dens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8" y="1005984"/>
            <a:ext cx="8717095" cy="4818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Population Density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7" name="Picture 6" descr="icon_113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10" y="5824872"/>
            <a:ext cx="958824" cy="9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te_electricity pri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6000"/>
            <a:ext cx="8674100" cy="4813300"/>
          </a:xfrm>
          <a:prstGeom prst="rect">
            <a:avLst/>
          </a:prstGeom>
        </p:spPr>
      </p:pic>
      <p:pic>
        <p:nvPicPr>
          <p:cNvPr id="3" name="Picture 2" descr="icon_47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85" y="5778702"/>
            <a:ext cx="1079297" cy="1079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Electricity Prices</a:t>
            </a:r>
            <a:endParaRPr lang="en-US" sz="3600" u="sng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38986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47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85" y="5778702"/>
            <a:ext cx="1079297" cy="1079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Electricity Production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2" name="Picture 1" descr="state_electricity_prod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6500"/>
            <a:ext cx="8674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3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47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985" y="5778702"/>
            <a:ext cx="1079297" cy="1079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Renewable Production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4" name="Picture 3" descr="state_perc_renewable_produ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06500"/>
            <a:ext cx="86741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8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5297" y="334232"/>
            <a:ext cx="758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Avenir Heavy"/>
                <a:cs typeface="Avenir Heavy"/>
              </a:rPr>
              <a:t>Next Steps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2" name="Picture 1" descr="icon_47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4" y="3943977"/>
            <a:ext cx="2245614" cy="2245614"/>
          </a:xfrm>
          <a:prstGeom prst="rect">
            <a:avLst/>
          </a:prstGeom>
        </p:spPr>
      </p:pic>
      <p:pic>
        <p:nvPicPr>
          <p:cNvPr id="5" name="Picture 4" descr="icon_113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0" y="3693304"/>
            <a:ext cx="2746960" cy="2746960"/>
          </a:xfrm>
          <a:prstGeom prst="rect">
            <a:avLst/>
          </a:prstGeom>
        </p:spPr>
      </p:pic>
      <p:pic>
        <p:nvPicPr>
          <p:cNvPr id="6" name="Picture 5" descr="icon_621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52" y="3917257"/>
            <a:ext cx="2299054" cy="22990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4307" y="3175193"/>
            <a:ext cx="8759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u="sng">
                <a:latin typeface="Avenir Heavy"/>
                <a:cs typeface="Avenir Heavy"/>
              </a:defRPr>
            </a:lvl1pPr>
          </a:lstStyle>
          <a:p>
            <a:r>
              <a:rPr lang="en-US" sz="2800" u="none" dirty="0"/>
              <a:t>Spatial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307" y="1288784"/>
            <a:ext cx="8759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u="sng">
                <a:latin typeface="Avenir Heavy"/>
                <a:cs typeface="Avenir Heavy"/>
              </a:defRPr>
            </a:lvl1pPr>
          </a:lstStyle>
          <a:p>
            <a:r>
              <a:rPr lang="en-US" sz="2800" u="none" dirty="0"/>
              <a:t>Spatial </a:t>
            </a:r>
            <a:r>
              <a:rPr lang="en-US" sz="2800" u="none" dirty="0" smtClean="0"/>
              <a:t>Autocorrelation:</a:t>
            </a:r>
          </a:p>
          <a:p>
            <a:pPr marL="457200" indent="-457200">
              <a:buFont typeface="Arial"/>
              <a:buChar char="•"/>
            </a:pPr>
            <a:r>
              <a:rPr lang="en-US" sz="2800" u="none" dirty="0" smtClean="0"/>
              <a:t>Owner/Operator vs. Colocation</a:t>
            </a:r>
          </a:p>
          <a:p>
            <a:pPr marL="457200" indent="-457200">
              <a:buFont typeface="Arial"/>
              <a:buChar char="•"/>
            </a:pPr>
            <a:r>
              <a:rPr lang="en-US" sz="2800" u="none" dirty="0" smtClean="0"/>
              <a:t>Datacenter size</a:t>
            </a:r>
            <a:endParaRPr lang="en-US" sz="2800" u="none" dirty="0"/>
          </a:p>
        </p:txBody>
      </p:sp>
    </p:spTree>
    <p:extLst>
      <p:ext uri="{BB962C8B-B14F-4D97-AF65-F5344CB8AC3E}">
        <p14:creationId xmlns:p14="http://schemas.microsoft.com/office/powerpoint/2010/main" val="27333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dersea_cable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964" y="0"/>
            <a:ext cx="11631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55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tworks.akama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46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0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198"/>
            <a:ext cx="9144000" cy="50998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307" y="735309"/>
            <a:ext cx="758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venir Heavy"/>
                <a:cs typeface="Avenir Heavy"/>
              </a:rPr>
              <a:t>Why is the internet where it is?</a:t>
            </a:r>
            <a:endParaRPr lang="en-US" sz="3600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539226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65297" y="334232"/>
            <a:ext cx="758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 dirty="0" smtClean="0">
                <a:latin typeface="Avenir Heavy"/>
                <a:cs typeface="Avenir Heavy"/>
              </a:rPr>
              <a:t>Theories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2" name="Picture 1" descr="icon_47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14" y="1988673"/>
            <a:ext cx="2245614" cy="2245614"/>
          </a:xfrm>
          <a:prstGeom prst="rect">
            <a:avLst/>
          </a:prstGeom>
        </p:spPr>
      </p:pic>
      <p:pic>
        <p:nvPicPr>
          <p:cNvPr id="5" name="Picture 4" descr="icon_113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0" y="1738000"/>
            <a:ext cx="2746960" cy="2746960"/>
          </a:xfrm>
          <a:prstGeom prst="rect">
            <a:avLst/>
          </a:prstGeom>
        </p:spPr>
      </p:pic>
      <p:pic>
        <p:nvPicPr>
          <p:cNvPr id="6" name="Picture 5" descr="icon_621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52" y="1961953"/>
            <a:ext cx="2299054" cy="229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_cent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6000"/>
            <a:ext cx="8674100" cy="4813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Data Centers</a:t>
            </a:r>
            <a:endParaRPr lang="en-US" sz="3600" u="sng" dirty="0">
              <a:latin typeface="Avenir Heavy"/>
              <a:cs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475237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change_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6000"/>
            <a:ext cx="8674100" cy="481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Exchange Points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5" name="Picture 4" descr="icon_621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81" y="5612208"/>
            <a:ext cx="1559263" cy="15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7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8" y="1022696"/>
            <a:ext cx="8717095" cy="4818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Undersea Cables/Connection Points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7" name="Picture 6" descr="icon_621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81" y="5612208"/>
            <a:ext cx="1559263" cy="15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bles_dcs_exchangepoi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6000"/>
            <a:ext cx="8674100" cy="4813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33423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latin typeface="Avenir Heavy"/>
                <a:cs typeface="Avenir Heavy"/>
              </a:rPr>
              <a:t>Physical Internet Infrastructure</a:t>
            </a:r>
            <a:endParaRPr lang="en-US" sz="3600" u="sng" dirty="0">
              <a:latin typeface="Avenir Heavy"/>
              <a:cs typeface="Avenir Heavy"/>
            </a:endParaRPr>
          </a:p>
        </p:txBody>
      </p:sp>
      <p:pic>
        <p:nvPicPr>
          <p:cNvPr id="7" name="Picture 6" descr="cables_dcs_exchangepoints_s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72" y="1216539"/>
            <a:ext cx="2268872" cy="21386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1397" y="3225329"/>
            <a:ext cx="451143" cy="467923"/>
          </a:xfrm>
          <a:prstGeom prst="rect">
            <a:avLst/>
          </a:prstGeom>
          <a:noFill/>
          <a:ln w="28575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51397" y="1216539"/>
            <a:ext cx="1055475" cy="200879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002540" y="3355230"/>
            <a:ext cx="2873204" cy="33802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48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64</Words>
  <Application>Microsoft Macintosh PowerPoint</Application>
  <PresentationFormat>On-screen Show (4:3)</PresentationFormat>
  <Paragraphs>20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Swigert</dc:creator>
  <cp:lastModifiedBy>Peter Swigert</cp:lastModifiedBy>
  <cp:revision>6</cp:revision>
  <dcterms:created xsi:type="dcterms:W3CDTF">2014-12-02T17:35:24Z</dcterms:created>
  <dcterms:modified xsi:type="dcterms:W3CDTF">2014-12-02T19:16:37Z</dcterms:modified>
</cp:coreProperties>
</file>